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0" r:id="rId4"/>
    <p:sldId id="291" r:id="rId5"/>
    <p:sldId id="258" r:id="rId6"/>
    <p:sldId id="264" r:id="rId7"/>
    <p:sldId id="266" r:id="rId8"/>
  </p:sldIdLst>
  <p:sldSz cx="12192000" cy="6858000"/>
  <p:notesSz cx="6858000" cy="9144000"/>
  <p:embeddedFontLst>
    <p:embeddedFont>
      <p:font typeface="Bebas Neue" panose="020B0606020202050201" pitchFamily="34" charset="77"/>
      <p:regular r:id="rId9"/>
    </p:embeddedFont>
    <p:embeddedFont>
      <p:font typeface="Noto Sans" panose="020B0502040504020204" pitchFamily="34" charset="0"/>
      <p:regular r:id="rId10"/>
      <p:bold r:id="rId11"/>
      <p:italic r:id="rId12"/>
      <p:boldItalic r:id="rId13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978" autoAdjust="0"/>
    <p:restoredTop sz="96238" autoAdjust="0"/>
  </p:normalViewPr>
  <p:slideViewPr>
    <p:cSldViewPr snapToGrid="0">
      <p:cViewPr varScale="1">
        <p:scale>
          <a:sx n="103" d="100"/>
          <a:sy n="103" d="100"/>
        </p:scale>
        <p:origin x="20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6585856" y="0"/>
            <a:ext cx="4669971" cy="5878286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01285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925284" y="729343"/>
            <a:ext cx="3581401" cy="5399314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56530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7360808" y="1064871"/>
            <a:ext cx="3581401" cy="4681215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1820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996584" y="1064871"/>
            <a:ext cx="6550264" cy="2617113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41299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5936974" y="1166191"/>
            <a:ext cx="4909664" cy="4273827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08286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0" y="1166191"/>
            <a:ext cx="4280452" cy="4518992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  <p:sp>
        <p:nvSpPr>
          <p:cNvPr id="9" name="그림 개체 틀 8"/>
          <p:cNvSpPr>
            <a:spLocks noGrp="1"/>
          </p:cNvSpPr>
          <p:nvPr>
            <p:ph type="pic" sz="quarter" idx="11"/>
          </p:nvPr>
        </p:nvSpPr>
        <p:spPr>
          <a:xfrm>
            <a:off x="4585251" y="1166191"/>
            <a:ext cx="2729948" cy="2160105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35747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3856383" y="1258957"/>
            <a:ext cx="4664765" cy="3962399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  <p:sp>
        <p:nvSpPr>
          <p:cNvPr id="4" name="그림 개체 틀 8"/>
          <p:cNvSpPr>
            <a:spLocks noGrp="1"/>
          </p:cNvSpPr>
          <p:nvPr>
            <p:ph type="pic" sz="quarter" idx="11"/>
          </p:nvPr>
        </p:nvSpPr>
        <p:spPr>
          <a:xfrm>
            <a:off x="10230678" y="1258957"/>
            <a:ext cx="1961322" cy="3962399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2667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1219200" y="2690192"/>
            <a:ext cx="5327374" cy="2888973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76772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5168348" y="1921565"/>
            <a:ext cx="7023652" cy="4936435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15425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609600" y="692534"/>
            <a:ext cx="3228400" cy="2384964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  <p:sp>
        <p:nvSpPr>
          <p:cNvPr id="6" name="그림 개체 틀 8"/>
          <p:cNvSpPr>
            <a:spLocks noGrp="1"/>
          </p:cNvSpPr>
          <p:nvPr>
            <p:ph type="pic" sz="quarter" idx="11"/>
          </p:nvPr>
        </p:nvSpPr>
        <p:spPr>
          <a:xfrm>
            <a:off x="4001729" y="692534"/>
            <a:ext cx="3228400" cy="2384964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21659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5856514" y="1160621"/>
            <a:ext cx="2509942" cy="2384964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  <p:sp>
        <p:nvSpPr>
          <p:cNvPr id="4" name="그림 개체 틀 8"/>
          <p:cNvSpPr>
            <a:spLocks noGrp="1"/>
          </p:cNvSpPr>
          <p:nvPr>
            <p:ph type="pic" sz="quarter" idx="11"/>
          </p:nvPr>
        </p:nvSpPr>
        <p:spPr>
          <a:xfrm>
            <a:off x="8534399" y="3707878"/>
            <a:ext cx="2509942" cy="2384964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406099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1055914" y="1040879"/>
            <a:ext cx="4365172" cy="4108064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982675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6770913" y="1813765"/>
            <a:ext cx="4365172" cy="4108064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6736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751115" y="3276600"/>
            <a:ext cx="2976014" cy="3581400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  <p:sp>
        <p:nvSpPr>
          <p:cNvPr id="4" name="그림 개체 틀 8"/>
          <p:cNvSpPr>
            <a:spLocks noGrp="1"/>
          </p:cNvSpPr>
          <p:nvPr>
            <p:ph type="pic" sz="quarter" idx="11"/>
          </p:nvPr>
        </p:nvSpPr>
        <p:spPr>
          <a:xfrm>
            <a:off x="3748901" y="3276600"/>
            <a:ext cx="2976014" cy="3581400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148455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-1" y="2623457"/>
            <a:ext cx="5823857" cy="4234543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  <p:sp>
        <p:nvSpPr>
          <p:cNvPr id="5" name="그림 개체 틀 8"/>
          <p:cNvSpPr>
            <a:spLocks noGrp="1"/>
          </p:cNvSpPr>
          <p:nvPr>
            <p:ph type="pic" sz="quarter" idx="11"/>
          </p:nvPr>
        </p:nvSpPr>
        <p:spPr>
          <a:xfrm>
            <a:off x="9220200" y="772886"/>
            <a:ext cx="2144485" cy="2035629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54719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2394856" y="899363"/>
            <a:ext cx="2509942" cy="2384964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  <p:sp>
        <p:nvSpPr>
          <p:cNvPr id="6" name="그림 개체 틀 8"/>
          <p:cNvSpPr>
            <a:spLocks noGrp="1"/>
          </p:cNvSpPr>
          <p:nvPr>
            <p:ph type="pic" sz="quarter" idx="11"/>
          </p:nvPr>
        </p:nvSpPr>
        <p:spPr>
          <a:xfrm>
            <a:off x="903514" y="3642563"/>
            <a:ext cx="2509942" cy="2384964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011704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8"/>
          <p:cNvSpPr>
            <a:spLocks noGrp="1"/>
          </p:cNvSpPr>
          <p:nvPr>
            <p:ph type="pic" sz="quarter" idx="11"/>
          </p:nvPr>
        </p:nvSpPr>
        <p:spPr>
          <a:xfrm>
            <a:off x="5987142" y="877591"/>
            <a:ext cx="2509942" cy="4652352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  <p:sp>
        <p:nvSpPr>
          <p:cNvPr id="5" name="그림 개체 틀 8"/>
          <p:cNvSpPr>
            <a:spLocks noGrp="1"/>
          </p:cNvSpPr>
          <p:nvPr>
            <p:ph type="pic" sz="quarter" idx="12"/>
          </p:nvPr>
        </p:nvSpPr>
        <p:spPr>
          <a:xfrm>
            <a:off x="8839199" y="4060371"/>
            <a:ext cx="2509942" cy="2797629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72214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8"/>
          <p:cNvSpPr>
            <a:spLocks noGrp="1"/>
          </p:cNvSpPr>
          <p:nvPr>
            <p:ph type="pic" sz="quarter" idx="11"/>
          </p:nvPr>
        </p:nvSpPr>
        <p:spPr>
          <a:xfrm>
            <a:off x="0" y="1062648"/>
            <a:ext cx="7641771" cy="4652352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227588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8"/>
          <p:cNvSpPr>
            <a:spLocks noGrp="1"/>
          </p:cNvSpPr>
          <p:nvPr>
            <p:ph type="pic" sz="quarter" idx="11"/>
          </p:nvPr>
        </p:nvSpPr>
        <p:spPr>
          <a:xfrm>
            <a:off x="0" y="1062648"/>
            <a:ext cx="2569029" cy="4652352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  <p:sp>
        <p:nvSpPr>
          <p:cNvPr id="3" name="그림 개체 틀 8"/>
          <p:cNvSpPr>
            <a:spLocks noGrp="1"/>
          </p:cNvSpPr>
          <p:nvPr>
            <p:ph type="pic" sz="quarter" idx="12"/>
          </p:nvPr>
        </p:nvSpPr>
        <p:spPr>
          <a:xfrm>
            <a:off x="9622971" y="1062648"/>
            <a:ext cx="2569029" cy="4652352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898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8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802086" cy="4086295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  <p:sp>
        <p:nvSpPr>
          <p:cNvPr id="3" name="그림 개체 틀 8"/>
          <p:cNvSpPr>
            <a:spLocks noGrp="1"/>
          </p:cNvSpPr>
          <p:nvPr>
            <p:ph type="pic" sz="quarter" idx="12"/>
          </p:nvPr>
        </p:nvSpPr>
        <p:spPr>
          <a:xfrm>
            <a:off x="6226629" y="1669666"/>
            <a:ext cx="2569029" cy="2416629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488649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8"/>
          <p:cNvSpPr>
            <a:spLocks noGrp="1"/>
          </p:cNvSpPr>
          <p:nvPr>
            <p:ph type="pic" sz="quarter" idx="11"/>
          </p:nvPr>
        </p:nvSpPr>
        <p:spPr>
          <a:xfrm>
            <a:off x="6281057" y="1"/>
            <a:ext cx="5910943" cy="6858000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548412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8"/>
          <p:cNvSpPr>
            <a:spLocks noGrp="1"/>
          </p:cNvSpPr>
          <p:nvPr>
            <p:ph type="pic" sz="quarter" idx="11"/>
          </p:nvPr>
        </p:nvSpPr>
        <p:spPr>
          <a:xfrm>
            <a:off x="794657" y="772884"/>
            <a:ext cx="5910943" cy="2656115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  <p:sp>
        <p:nvSpPr>
          <p:cNvPr id="3" name="그림 개체 틀 8"/>
          <p:cNvSpPr>
            <a:spLocks noGrp="1"/>
          </p:cNvSpPr>
          <p:nvPr>
            <p:ph type="pic" sz="quarter" idx="12"/>
          </p:nvPr>
        </p:nvSpPr>
        <p:spPr>
          <a:xfrm>
            <a:off x="794657" y="3705295"/>
            <a:ext cx="2569029" cy="2416629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471389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8"/>
          <p:cNvSpPr>
            <a:spLocks noGrp="1"/>
          </p:cNvSpPr>
          <p:nvPr>
            <p:ph type="pic" sz="quarter" idx="12"/>
          </p:nvPr>
        </p:nvSpPr>
        <p:spPr>
          <a:xfrm>
            <a:off x="957944" y="1933505"/>
            <a:ext cx="2634342" cy="4924495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  <p:sp>
        <p:nvSpPr>
          <p:cNvPr id="4" name="그림 개체 틀 8"/>
          <p:cNvSpPr>
            <a:spLocks noGrp="1"/>
          </p:cNvSpPr>
          <p:nvPr>
            <p:ph type="pic" sz="quarter" idx="13"/>
          </p:nvPr>
        </p:nvSpPr>
        <p:spPr>
          <a:xfrm>
            <a:off x="3929744" y="0"/>
            <a:ext cx="2634342" cy="4924495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742965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8"/>
          <p:cNvSpPr>
            <a:spLocks noGrp="1"/>
          </p:cNvSpPr>
          <p:nvPr>
            <p:ph type="pic" sz="quarter" idx="12"/>
          </p:nvPr>
        </p:nvSpPr>
        <p:spPr>
          <a:xfrm>
            <a:off x="957944" y="4049486"/>
            <a:ext cx="6738256" cy="2808514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  <p:sp>
        <p:nvSpPr>
          <p:cNvPr id="5" name="그림 개체 틀 8"/>
          <p:cNvSpPr>
            <a:spLocks noGrp="1"/>
          </p:cNvSpPr>
          <p:nvPr>
            <p:ph type="pic" sz="quarter" idx="13"/>
          </p:nvPr>
        </p:nvSpPr>
        <p:spPr>
          <a:xfrm>
            <a:off x="8839200" y="787923"/>
            <a:ext cx="2569029" cy="2416629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033458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>
            <a:extLst>
              <a:ext uri="{FF2B5EF4-FFF2-40B4-BE49-F238E27FC236}">
                <a16:creationId xmlns:a16="http://schemas.microsoft.com/office/drawing/2014/main" id="{332E12BB-4092-4DE6-B497-14F6293E7F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1475" y="646114"/>
            <a:ext cx="11449050" cy="896936"/>
          </a:xfrm>
        </p:spPr>
        <p:txBody>
          <a:bodyPr>
            <a:noAutofit/>
          </a:bodyPr>
          <a:lstStyle>
            <a:lvl1pPr marL="0" algn="ctr" defTabSz="914400" rtl="0" eaLnBrk="1" latinLnBrk="1" hangingPunct="1">
              <a:defRPr lang="ko-KR" altLang="en-US" sz="6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altLang="ko-KR"/>
              <a:t>Insert title here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16203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6991541B-FAB4-4E1A-AC40-C57058C65E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95425" y="1593850"/>
            <a:ext cx="5905500" cy="1539875"/>
          </a:xfrm>
        </p:spPr>
        <p:txBody>
          <a:bodyPr anchor="t">
            <a:normAutofit/>
          </a:bodyPr>
          <a:lstStyle>
            <a:lvl1pPr marL="0" algn="l" defTabSz="914400" rtl="0" eaLnBrk="1" latinLnBrk="1" hangingPunct="1">
              <a:defRPr lang="ko-KR" altLang="en-US" sz="60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altLang="ko-KR" dirty="0"/>
              <a:t>Insert title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83277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ACF785B9-9F4E-4CFB-B292-ACC8D07A84D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57900" y="1603374"/>
            <a:ext cx="6134101" cy="1882775"/>
          </a:xfrm>
        </p:spPr>
        <p:txBody>
          <a:bodyPr anchor="t">
            <a:noAutofit/>
          </a:bodyPr>
          <a:lstStyle>
            <a:lvl1pPr marL="0"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altLang="en-US" sz="60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altLang="ko-KR" dirty="0"/>
              <a:t>Insert title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493812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그림 개체 틀 8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5671457"/>
          </a:xfrm>
          <a:prstGeom prst="rect">
            <a:avLst/>
          </a:prstGeom>
        </p:spPr>
        <p:txBody>
          <a:bodyPr/>
          <a:lstStyle/>
          <a:p>
            <a:r>
              <a:rPr lang="en-US" altLang="ko-KR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52523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B7AF5-24BE-4B68-A654-5C38B241BBCE}" type="datetimeFigureOut">
              <a:rPr lang="ko-KR" altLang="en-US" smtClean="0"/>
              <a:t>2026. 8. 28.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CDBE6-8CB3-4D6D-9BA4-F30EB9A72A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4180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61" r:id="rId5"/>
    <p:sldLayoutId id="2147483652" r:id="rId6"/>
    <p:sldLayoutId id="2147483662" r:id="rId7"/>
    <p:sldLayoutId id="2147483653" r:id="rId8"/>
    <p:sldLayoutId id="2147483654" r:id="rId9"/>
    <p:sldLayoutId id="2147483655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68" r:id="rId16"/>
    <p:sldLayoutId id="2147483669" r:id="rId17"/>
    <p:sldLayoutId id="2147483670" r:id="rId18"/>
    <p:sldLayoutId id="2147483671" r:id="rId19"/>
    <p:sldLayoutId id="2147483672" r:id="rId20"/>
    <p:sldLayoutId id="2147483674" r:id="rId21"/>
    <p:sldLayoutId id="2147483675" r:id="rId22"/>
    <p:sldLayoutId id="2147483676" r:id="rId23"/>
    <p:sldLayoutId id="2147483677" r:id="rId24"/>
    <p:sldLayoutId id="2147483678" r:id="rId25"/>
    <p:sldLayoutId id="2147483679" r:id="rId26"/>
    <p:sldLayoutId id="2147483680" r:id="rId27"/>
    <p:sldLayoutId id="2147483673" r:id="rId28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직사각형 48"/>
          <p:cNvSpPr/>
          <p:nvPr/>
        </p:nvSpPr>
        <p:spPr>
          <a:xfrm>
            <a:off x="0" y="5611091"/>
            <a:ext cx="12192000" cy="137910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sz="2400" b="1" dirty="0">
                <a:latin typeface="Arial" panose="020B0604020202020204" pitchFamily="34" charset="0"/>
                <a:cs typeface="Arial" panose="020B0604020202020204" pitchFamily="34" charset="0"/>
              </a:rPr>
              <a:t>Hydraulic Pressure Transducer Check Weighing Scales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5E1C0E1C-DB5F-45D4-9A6C-A63F573C5B72}"/>
              </a:ext>
            </a:extLst>
          </p:cNvPr>
          <p:cNvSpPr/>
          <p:nvPr/>
        </p:nvSpPr>
        <p:spPr>
          <a:xfrm>
            <a:off x="-1" y="0"/>
            <a:ext cx="6170342" cy="954107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sz="2800" b="1" dirty="0">
                <a:latin typeface="Arial" panose="020B0604020202020204" pitchFamily="34" charset="0"/>
                <a:cs typeface="Arial" panose="020B0604020202020204" pitchFamily="34" charset="0"/>
              </a:rPr>
              <a:t>Electric Pallet Truck Check Weighing Scales</a:t>
            </a:r>
            <a:endParaRPr lang="ko-KR" alt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D588293-C8B2-6EE5-DDF0-2090FF2B7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341" y="-979715"/>
            <a:ext cx="6021659" cy="6858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A0AD8B0-A69A-2A36-D397-AC465B1197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3529" y="923330"/>
            <a:ext cx="6933870" cy="495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4318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직사각형 69"/>
          <p:cNvSpPr/>
          <p:nvPr/>
        </p:nvSpPr>
        <p:spPr>
          <a:xfrm rot="5400000">
            <a:off x="3445961" y="1823953"/>
            <a:ext cx="2903915" cy="8321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BC764F9-6748-5BA4-B1FD-39E78D2322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90655" y="-118208"/>
            <a:ext cx="9299243" cy="697620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A3C41D9-A238-AA8C-4F70-ED5023FFFAC6}"/>
              </a:ext>
            </a:extLst>
          </p:cNvPr>
          <p:cNvSpPr txBox="1"/>
          <p:nvPr/>
        </p:nvSpPr>
        <p:spPr>
          <a:xfrm>
            <a:off x="5496790" y="83127"/>
            <a:ext cx="650470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Title +text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534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직사각형 47"/>
          <p:cNvSpPr/>
          <p:nvPr/>
        </p:nvSpPr>
        <p:spPr>
          <a:xfrm rot="5400000">
            <a:off x="10323963" y="2838274"/>
            <a:ext cx="2903915" cy="8321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F652F2E-6051-D0A5-C919-F84E99F76FF1}"/>
              </a:ext>
            </a:extLst>
          </p:cNvPr>
          <p:cNvSpPr txBox="1"/>
          <p:nvPr/>
        </p:nvSpPr>
        <p:spPr>
          <a:xfrm>
            <a:off x="166255" y="317243"/>
            <a:ext cx="6317671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>
                <a:solidFill>
                  <a:srgbClr val="FF0000"/>
                </a:solidFill>
              </a:rPr>
              <a:t>Title + Text</a:t>
            </a: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8090EA-AA48-12C8-6819-747EE701E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08963" y="857250"/>
            <a:ext cx="6858000" cy="51435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6B4005C-F947-2B24-0C2B-511C7D554D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1" y="3584863"/>
            <a:ext cx="6767944" cy="386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131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AE02D9-752F-65A5-1605-9B591967DB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직사각형 47">
            <a:extLst>
              <a:ext uri="{FF2B5EF4-FFF2-40B4-BE49-F238E27FC236}">
                <a16:creationId xmlns:a16="http://schemas.microsoft.com/office/drawing/2014/main" id="{1CEADDCD-3EF1-B15B-098F-9EEB37B4B9BA}"/>
              </a:ext>
            </a:extLst>
          </p:cNvPr>
          <p:cNvSpPr/>
          <p:nvPr/>
        </p:nvSpPr>
        <p:spPr>
          <a:xfrm rot="5400000">
            <a:off x="10323963" y="2838274"/>
            <a:ext cx="2903915" cy="8321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2C420E-87CF-1288-1611-EC754AB57BAC}"/>
              </a:ext>
            </a:extLst>
          </p:cNvPr>
          <p:cNvSpPr txBox="1"/>
          <p:nvPr/>
        </p:nvSpPr>
        <p:spPr>
          <a:xfrm>
            <a:off x="280554" y="317241"/>
            <a:ext cx="10827327" cy="230832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CA" sz="2400" b="1" dirty="0"/>
              <a:t>Title + text</a:t>
            </a: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  <a:p>
            <a:endParaRPr lang="en-CA" sz="2400" b="1" dirty="0">
              <a:solidFill>
                <a:srgbClr val="FF000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9B1C26-2381-566F-42B0-A925F48BA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564" y="2815937"/>
            <a:ext cx="7772400" cy="58293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39F8F74-58C1-6239-A42A-14DC37F5BD0D}"/>
              </a:ext>
            </a:extLst>
          </p:cNvPr>
          <p:cNvSpPr txBox="1"/>
          <p:nvPr/>
        </p:nvSpPr>
        <p:spPr>
          <a:xfrm>
            <a:off x="426027" y="2909456"/>
            <a:ext cx="3210791" cy="369331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Text +Title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412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/>
          <p:cNvSpPr/>
          <p:nvPr/>
        </p:nvSpPr>
        <p:spPr>
          <a:xfrm>
            <a:off x="7360808" y="5746087"/>
            <a:ext cx="4831192" cy="11119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Freeform 41"/>
          <p:cNvSpPr>
            <a:spLocks/>
          </p:cNvSpPr>
          <p:nvPr/>
        </p:nvSpPr>
        <p:spPr bwMode="auto">
          <a:xfrm>
            <a:off x="550086" y="4957706"/>
            <a:ext cx="397733" cy="293710"/>
          </a:xfrm>
          <a:custGeom>
            <a:avLst/>
            <a:gdLst>
              <a:gd name="T0" fmla="*/ 205 w 410"/>
              <a:gd name="T1" fmla="*/ 0 h 357"/>
              <a:gd name="T2" fmla="*/ 310 w 410"/>
              <a:gd name="T3" fmla="*/ 176 h 357"/>
              <a:gd name="T4" fmla="*/ 410 w 410"/>
              <a:gd name="T5" fmla="*/ 357 h 357"/>
              <a:gd name="T6" fmla="*/ 205 w 410"/>
              <a:gd name="T7" fmla="*/ 357 h 357"/>
              <a:gd name="T8" fmla="*/ 0 w 410"/>
              <a:gd name="T9" fmla="*/ 357 h 357"/>
              <a:gd name="T10" fmla="*/ 104 w 410"/>
              <a:gd name="T11" fmla="*/ 176 h 357"/>
              <a:gd name="T12" fmla="*/ 205 w 410"/>
              <a:gd name="T13" fmla="*/ 0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10" h="357">
                <a:moveTo>
                  <a:pt x="205" y="0"/>
                </a:moveTo>
                <a:lnTo>
                  <a:pt x="310" y="176"/>
                </a:lnTo>
                <a:lnTo>
                  <a:pt x="410" y="357"/>
                </a:lnTo>
                <a:lnTo>
                  <a:pt x="205" y="357"/>
                </a:lnTo>
                <a:lnTo>
                  <a:pt x="0" y="357"/>
                </a:lnTo>
                <a:lnTo>
                  <a:pt x="104" y="176"/>
                </a:lnTo>
                <a:lnTo>
                  <a:pt x="205" y="0"/>
                </a:lnTo>
                <a:close/>
              </a:path>
            </a:pathLst>
          </a:custGeom>
          <a:solidFill>
            <a:srgbClr val="FFFEF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8D829F-799D-4AC4-CC80-F2335186E91D}"/>
              </a:ext>
            </a:extLst>
          </p:cNvPr>
          <p:cNvSpPr txBox="1"/>
          <p:nvPr/>
        </p:nvSpPr>
        <p:spPr>
          <a:xfrm>
            <a:off x="176645" y="0"/>
            <a:ext cx="5257799" cy="646330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title+text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CE4CE9F-C3F1-3BB8-1AC3-1CA72A3222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444" y="0"/>
            <a:ext cx="8188037" cy="6266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541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1042248" y="1"/>
            <a:ext cx="1149751" cy="58782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E1C0E1C-DB5F-45D4-9A6C-A63F573C5B72}"/>
              </a:ext>
            </a:extLst>
          </p:cNvPr>
          <p:cNvSpPr/>
          <p:nvPr/>
        </p:nvSpPr>
        <p:spPr>
          <a:xfrm>
            <a:off x="278066" y="-39540"/>
            <a:ext cx="7612205" cy="971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500"/>
              </a:lnSpc>
            </a:pPr>
            <a:r>
              <a:rPr lang="en-US" altLang="ko-KR" sz="6600" dirty="0">
                <a:latin typeface="+mj-lt"/>
              </a:rPr>
              <a:t> </a:t>
            </a:r>
            <a:endParaRPr lang="ko-KR" altLang="en-US" sz="6600" dirty="0">
              <a:latin typeface="+mj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FEED07-185A-397D-A0D7-3362F082B9DA}"/>
              </a:ext>
            </a:extLst>
          </p:cNvPr>
          <p:cNvSpPr txBox="1"/>
          <p:nvPr/>
        </p:nvSpPr>
        <p:spPr>
          <a:xfrm>
            <a:off x="278066" y="316098"/>
            <a:ext cx="64864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Title + text</a:t>
            </a:r>
          </a:p>
          <a:p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D75C8D-46F1-878D-25C5-B9EF6907B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7899" y="0"/>
            <a:ext cx="4572000" cy="6858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A348CE3-E438-8B58-576E-731A741AF75C}"/>
              </a:ext>
            </a:extLst>
          </p:cNvPr>
          <p:cNvSpPr txBox="1"/>
          <p:nvPr/>
        </p:nvSpPr>
        <p:spPr>
          <a:xfrm>
            <a:off x="374073" y="3844636"/>
            <a:ext cx="62761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Title +text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F7412BB-40E8-4B05-364A-882B62B5D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3" y="5315403"/>
            <a:ext cx="6623826" cy="274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006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직사각형 60"/>
          <p:cNvSpPr/>
          <p:nvPr/>
        </p:nvSpPr>
        <p:spPr>
          <a:xfrm rot="10800000" flipV="1">
            <a:off x="7532914" y="1"/>
            <a:ext cx="4659086" cy="6925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5E1C0E1C-DB5F-45D4-9A6C-A63F573C5B72}"/>
              </a:ext>
            </a:extLst>
          </p:cNvPr>
          <p:cNvSpPr/>
          <p:nvPr/>
        </p:nvSpPr>
        <p:spPr>
          <a:xfrm>
            <a:off x="216133" y="405246"/>
            <a:ext cx="4116876" cy="66224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500"/>
              </a:lnSpc>
            </a:pPr>
            <a:r>
              <a:rPr lang="en-US" altLang="ko-KR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Title + text</a:t>
            </a:r>
          </a:p>
          <a:p>
            <a:pPr>
              <a:lnSpc>
                <a:spcPts val="6500"/>
              </a:lnSpc>
            </a:pPr>
            <a:endParaRPr lang="en-US" altLang="ko-KR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6500"/>
              </a:lnSpc>
            </a:pPr>
            <a:endParaRPr lang="en-US" altLang="ko-KR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6500"/>
              </a:lnSpc>
            </a:pPr>
            <a:endParaRPr lang="en-US" altLang="ko-KR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6500"/>
              </a:lnSpc>
            </a:pPr>
            <a:endParaRPr lang="en-US" altLang="ko-KR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6500"/>
              </a:lnSpc>
            </a:pPr>
            <a:endParaRPr lang="en-US" altLang="ko-KR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6500"/>
              </a:lnSpc>
            </a:pPr>
            <a:endParaRPr lang="en-US" altLang="ko-KR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6500"/>
              </a:lnSpc>
            </a:pPr>
            <a:endParaRPr lang="en-US" altLang="ko-KR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직사각형 58"/>
          <p:cNvSpPr/>
          <p:nvPr/>
        </p:nvSpPr>
        <p:spPr>
          <a:xfrm rot="10800000" flipV="1">
            <a:off x="0" y="1"/>
            <a:ext cx="8366456" cy="6925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5A15B90-ABEC-E71A-8F83-7FFA135B1E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256" y="692536"/>
            <a:ext cx="7772400" cy="636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8940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32CDCD"/>
      </a:accent2>
      <a:accent3>
        <a:srgbClr val="D8BAA1"/>
      </a:accent3>
      <a:accent4>
        <a:srgbClr val="00B0F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1">
      <a:majorFont>
        <a:latin typeface="Bebas Neue"/>
        <a:ea typeface="맑은 고딕"/>
        <a:cs typeface=""/>
      </a:majorFont>
      <a:minorFont>
        <a:latin typeface="Noto Sans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llet Truck" id="{0295588A-B941-0A4D-99F9-82BDD7D427DF}" vid="{555C5247-B67E-A94F-89FB-01683B25E6A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37</Words>
  <Application>Microsoft Macintosh PowerPoint</Application>
  <PresentationFormat>Widescreen</PresentationFormat>
  <Paragraphs>91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Noto Sans</vt:lpstr>
      <vt:lpstr>Bebas Neue</vt:lpstr>
      <vt:lpstr>Office 테마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>Slide Members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Powerpoint Templates, Diagram, Chart, Google slides, Keynote</dc:subject>
  <dc:creator>Ted Jurca</dc:creator>
  <cp:keywords>SlideMembers, ppt, PPT Templates, Presentation, Diagram, Chart, Yesform, Google slides, Keynote, Free Slides</cp:keywords>
  <dc:description>The copyright of this document is at Slide Members. Unauthorized copying may result in legal sanctions.</dc:description>
  <cp:lastModifiedBy>Ted Jurca</cp:lastModifiedBy>
  <cp:revision>1</cp:revision>
  <dcterms:created xsi:type="dcterms:W3CDTF">2026-07-16T18:09:44Z</dcterms:created>
  <dcterms:modified xsi:type="dcterms:W3CDTF">2026-08-28T15:33:38Z</dcterms:modified>
  <cp:category>www.slidemembers.com</cp:category>
</cp:coreProperties>
</file>