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4" r:id="rId2"/>
    <p:sldId id="261" r:id="rId3"/>
    <p:sldId id="270" r:id="rId4"/>
    <p:sldId id="259" r:id="rId5"/>
    <p:sldId id="267" r:id="rId6"/>
    <p:sldId id="268" r:id="rId7"/>
    <p:sldId id="266" r:id="rId8"/>
    <p:sldId id="269" r:id="rId9"/>
  </p:sldIdLst>
  <p:sldSz cx="12192000" cy="6858000"/>
  <p:notesSz cx="6858000" cy="9144000"/>
  <p:embeddedFontLst>
    <p:embeddedFont>
      <p:font typeface="맑은 고딕" panose="020B0503020000020004" pitchFamily="34" charset="-127"/>
      <p:regular r:id="rId12"/>
      <p:bold r:id="rId13"/>
    </p:embeddedFont>
    <p:embeddedFont>
      <p:font typeface="Bebas Neue" panose="020B0606020202050201" pitchFamily="34" charset="77"/>
      <p:regular r:id="rId14"/>
    </p:embeddedFont>
  </p:embeddedFontLst>
  <p:defaultTextStyle>
    <a:defPPr>
      <a:defRPr lang="ko-Kore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321DA16-ACCA-954F-B1E1-D7A234B4DC50}">
          <p14:sldIdLst>
            <p14:sldId id="264"/>
            <p14:sldId id="261"/>
            <p14:sldId id="270"/>
            <p14:sldId id="259"/>
            <p14:sldId id="267"/>
            <p14:sldId id="268"/>
          </p14:sldIdLst>
        </p14:section>
        <p14:section name="Untitled Section" id="{C490ABF1-F428-EC42-9DC7-98954736568E}">
          <p14:sldIdLst>
            <p14:sldId id="266"/>
            <p14:sldId id="269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F1D"/>
    <a:srgbClr val="6510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96238" autoAdjust="0"/>
  </p:normalViewPr>
  <p:slideViewPr>
    <p:cSldViewPr snapToGrid="0" snapToObjects="1">
      <p:cViewPr varScale="1">
        <p:scale>
          <a:sx n="89" d="100"/>
          <a:sy n="89" d="100"/>
        </p:scale>
        <p:origin x="200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84" d="100"/>
          <a:sy n="84" d="100"/>
        </p:scale>
        <p:origin x="391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ED35B4-2A83-4722-A4B8-D6741F2E7C73}" type="datetimeFigureOut">
              <a:rPr lang="ko-KR" altLang="en-US" smtClean="0"/>
              <a:t>2026. 8. 28.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4A9D64-5906-4119-9FD8-C3422B3B31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4378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49A672-6BD0-2844-9C93-3B165A2CCF0F}" type="datetimeFigureOut">
              <a:rPr lang="en-US" smtClean="0"/>
              <a:t>8/28/26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772863-554E-344A-AFC5-2F4B49A599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880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E61EEC9-5187-E848-BA41-E4DD8A4B9A7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3429000"/>
            <a:ext cx="12192000" cy="3429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937176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69072F7-5365-FB48-946F-8360EA3615D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581400" cy="3429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807910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그림 개체 틀 3">
            <a:extLst>
              <a:ext uri="{FF2B5EF4-FFF2-40B4-BE49-F238E27FC236}">
                <a16:creationId xmlns:a16="http://schemas.microsoft.com/office/drawing/2014/main" id="{20D9BCBF-C382-9340-AF34-1DF9566572C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800599" cy="6858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19735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5">
            <a:extLst>
              <a:ext uri="{FF2B5EF4-FFF2-40B4-BE49-F238E27FC236}">
                <a16:creationId xmlns:a16="http://schemas.microsoft.com/office/drawing/2014/main" id="{C04EC0BF-E52C-9F44-A6CA-FC6CC4AD113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823960" y="1447800"/>
            <a:ext cx="3368040" cy="5410200"/>
          </a:xfrm>
          <a:prstGeom prst="rect">
            <a:avLst/>
          </a:prstGeo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18160" y="1447801"/>
            <a:ext cx="7696200" cy="1062570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5"/>
          </p:nvPr>
        </p:nvSpPr>
        <p:spPr>
          <a:xfrm>
            <a:off x="518160" y="2663825"/>
            <a:ext cx="7696200" cy="335597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6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8406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465FCF2A-94C5-4B4D-8DDD-37D520AADF6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3429000"/>
            <a:ext cx="12192000" cy="3429000"/>
          </a:xfrm>
        </p:spPr>
        <p:txBody>
          <a:bodyPr/>
          <a:lstStyle/>
          <a:p>
            <a:r>
              <a:rPr kumimoji="1" lang="en-US" altLang="en-US"/>
              <a:t>Click icon to add picture</a:t>
            </a:r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358775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BA3B2E4-3943-2144-85F6-F1B6DE935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ko-KR" altLang="en-US"/>
              <a:t>마스터 제목 스타일 편집</a:t>
            </a:r>
            <a:endParaRPr kumimoji="1" lang="ko-Kore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DA5E598-A147-D346-AFBA-22F94E6AF0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  <a:endParaRPr kumimoji="1" lang="ko-Kore-KR" alt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062ABA3-DAF3-6B48-89C1-4B28EDC86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79520-3931-EF42-B7DA-718F7B2BA069}" type="datetimeFigureOut">
              <a:t>8/28/26</a:t>
            </a:fld>
            <a:endParaRPr kumimoji="1" lang="ko-Kore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2D25799-7ABC-CB43-B6C5-A395458E7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ore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52E79E6-70D9-3046-9BC4-11B2C5A90C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DA8D7-9172-8943-98F2-57A3CD99C44A}" type="slidenum"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489688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ore-K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kidweigh.com/skidweigh-technologys" TargetMode="External"/><Relationship Id="rId2" Type="http://schemas.openxmlformats.org/officeDocument/2006/relationships/hyperlink" Target="https://skidweigh.com/component/sppagebuilder/?view=page&amp;id=314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D9CD65-1A92-329C-F66D-4E64A2DC30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035" y="0"/>
            <a:ext cx="12279185" cy="92072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B22AD32-1FE4-F5C1-349F-459AFCAA2166}"/>
              </a:ext>
            </a:extLst>
          </p:cNvPr>
          <p:cNvSpPr txBox="1"/>
          <p:nvPr/>
        </p:nvSpPr>
        <p:spPr>
          <a:xfrm>
            <a:off x="7372350" y="1"/>
            <a:ext cx="49863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SC2 Series</a:t>
            </a:r>
          </a:p>
        </p:txBody>
      </p:sp>
    </p:spTree>
    <p:extLst>
      <p:ext uri="{BB962C8B-B14F-4D97-AF65-F5344CB8AC3E}">
        <p14:creationId xmlns:p14="http://schemas.microsoft.com/office/powerpoint/2010/main" val="3637107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18160" y="271745"/>
            <a:ext cx="7696200" cy="1062570"/>
          </a:xfrm>
        </p:spPr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The 6 most common downtime codes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8B589F-30A4-B8B2-BE50-3BB9274369BA}"/>
              </a:ext>
            </a:extLst>
          </p:cNvPr>
          <p:cNvSpPr txBox="1"/>
          <p:nvPr/>
        </p:nvSpPr>
        <p:spPr>
          <a:xfrm>
            <a:off x="-1" y="0"/>
            <a:ext cx="5051121" cy="1671226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The Industry Standard for                 Fleet-Wide Deployment</a:t>
            </a:r>
          </a:p>
          <a:p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Unlike some OEM’s hydraulic pressure sensors  and aftermarket load cell systems that only work with specific  material handling vehicles brands, the SC2 Series </a:t>
            </a:r>
            <a:r>
              <a:rPr lang="en-CA" dirty="0" err="1">
                <a:latin typeface="Arial" panose="020B0604020202020204" pitchFamily="34" charset="0"/>
                <a:cs typeface="Arial" panose="020B0604020202020204" pitchFamily="34" charset="0"/>
              </a:rPr>
              <a:t>SkidWeigh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Classic is engineered for universal compatibility.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Universal Fit</a:t>
            </a:r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Works seamlessly on all mixed lift truck models, regardless of the make, model, lift capacity or operating voltage </a:t>
            </a:r>
            <a:r>
              <a:rPr lang="en-CA" sz="1400" i="1" dirty="0">
                <a:latin typeface="Arial" panose="020B0604020202020204" pitchFamily="34" charset="0"/>
                <a:cs typeface="Arial" panose="020B0604020202020204" pitchFamily="34" charset="0"/>
              </a:rPr>
              <a:t>(12 to 48VDC,.For vehicle power supply of 80 VDC use VC-160 convertor.)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Audio / Visual Overload Alert</a:t>
            </a:r>
          </a:p>
          <a:p>
            <a:pPr lvl="0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Standard built-in audio/visual alerts warn operators immediately if a lifted load exceeds safe vehicle limits.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Accumulative Weight Total</a:t>
            </a:r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Operator can sums multiple loads for fast, hassle free trailer capacity management.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Weighing Accuracy</a:t>
            </a:r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Check weighing accuracy is +/- 0.1 to 1.0% of vehicle lifting capacity. (Example: Forklift having lift capacity of 4000 pounds the error could be +/-  1 to 40 pounds.</a:t>
            </a:r>
          </a:p>
          <a:p>
            <a:pPr lvl="0"/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CA" dirty="0"/>
            </a:br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E9FB1D-E009-D05D-1B24-CC087C133A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8306" y="0"/>
            <a:ext cx="7371018" cy="38806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9C3CD1-ED9D-B725-B1CE-9E29EDD38D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702827" y="4485105"/>
            <a:ext cx="2786345" cy="20897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81E764-F03E-7FDC-64C4-F3191BC758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027835" y="4535010"/>
            <a:ext cx="3185584" cy="23891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E6B0CC-DE77-EA03-32C9-437430A4FC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36697" y="4091940"/>
            <a:ext cx="2242627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655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E232212-25FE-AEFE-851C-C01D609D2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532336" y="-987047"/>
            <a:ext cx="9408711" cy="628138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D719EAB-13DC-8093-E04B-A5A18AD79329}"/>
              </a:ext>
            </a:extLst>
          </p:cNvPr>
          <p:cNvSpPr txBox="1"/>
          <p:nvPr/>
        </p:nvSpPr>
        <p:spPr>
          <a:xfrm>
            <a:off x="334538" y="178420"/>
            <a:ext cx="539719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The Business Value</a:t>
            </a:r>
          </a:p>
          <a:p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Upgrading your material handling fleet with  SC2 mobile  check weighing scales delivers immediate financial and operational returns.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Boost Throughput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Save up to 90 seconds on average per pallet by weighing freight on the move. 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Re-weighing</a:t>
            </a:r>
          </a:p>
          <a:p>
            <a:pPr lvl="0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Use “Legal for Trade” floor scale in LTL loading dock should the SC2 detect pre-set company overweight threshold on the customer Waybill be detected</a:t>
            </a:r>
            <a:r>
              <a:rPr lang="en-CA" i="1" dirty="0">
                <a:latin typeface="Arial" panose="020B0604020202020204" pitchFamily="34" charset="0"/>
                <a:cs typeface="Arial" panose="020B0604020202020204" pitchFamily="34" charset="0"/>
              </a:rPr>
              <a:t>. (Example:100 pounds or more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Protect Revenue                                           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Capture all under declared weights will instantly ensure accurate freight billing and stop missed carrier surcharges.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Ensure Compliance                                      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 Prevent costly DOT axle-overload fines before the trailer ever leaves your loading dock.</a:t>
            </a:r>
          </a:p>
          <a:p>
            <a:pPr lvl="0"/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Enhance Safety                                                 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Reduce forklift traffic bottlenecks around floor scale zones to lower warehouse accident risks and avoid frequent damages to load cell platform.</a:t>
            </a:r>
          </a:p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6D43C0-3C3D-CF8E-7CBE-BE40F2D2B7A3}"/>
              </a:ext>
            </a:extLst>
          </p:cNvPr>
          <p:cNvSpPr txBox="1"/>
          <p:nvPr/>
        </p:nvSpPr>
        <p:spPr>
          <a:xfrm>
            <a:off x="7225990" y="5241073"/>
            <a:ext cx="36129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STATIONARY FLOOR SCALE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“Legal for Trade” if certified</a:t>
            </a:r>
          </a:p>
        </p:txBody>
      </p:sp>
    </p:spTree>
    <p:extLst>
      <p:ext uri="{BB962C8B-B14F-4D97-AF65-F5344CB8AC3E}">
        <p14:creationId xmlns:p14="http://schemas.microsoft.com/office/powerpoint/2010/main" val="792828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193A37-04F2-8F5F-AC58-E8E4FF630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191250" y="857250"/>
            <a:ext cx="6858000" cy="51435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5C392DC-5FCD-37A0-36AD-00957337AE9E}"/>
              </a:ext>
            </a:extLst>
          </p:cNvPr>
          <p:cNvSpPr txBox="1"/>
          <p:nvPr/>
        </p:nvSpPr>
        <p:spPr>
          <a:xfrm>
            <a:off x="128588" y="214313"/>
            <a:ext cx="6740563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  <a:p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How It Works</a:t>
            </a:r>
          </a:p>
          <a:p>
            <a:pPr marL="342900" indent="-342900">
              <a:buAutoNum type="arabicPeriod"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Lift Load Just Above The Ground</a:t>
            </a:r>
          </a:p>
          <a:p>
            <a:pPr marL="342900" indent="-342900">
              <a:buAutoNum type="arabicPeriod" startAt="2"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SC2 Automatically Calculates Load Weight </a:t>
            </a:r>
          </a:p>
          <a:p>
            <a:pPr marL="342900" indent="-342900">
              <a:buAutoNum type="arabicPeriod" startAt="2"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Driver Sees Instant Digital Load Weight Readout </a:t>
            </a:r>
          </a:p>
          <a:p>
            <a:pPr marL="342900" indent="-342900">
              <a:buAutoNum type="arabicPeriod" startAt="2"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To Accumulate Load Weights, Use Add Button</a:t>
            </a:r>
          </a:p>
          <a:p>
            <a:pPr marL="342900" indent="-342900">
              <a:buAutoNum type="arabicPeriod" startAt="5"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Compare Lifted Load Weight with Customer Waybill # Declared Load Weight </a:t>
            </a:r>
            <a:r>
              <a:rPr lang="en-CA" i="1" dirty="0">
                <a:latin typeface="Arial" panose="020B0604020202020204" pitchFamily="34" charset="0"/>
                <a:cs typeface="Arial" panose="020B0604020202020204" pitchFamily="34" charset="0"/>
              </a:rPr>
              <a:t>(LTL Loading Dock Applications)</a:t>
            </a:r>
          </a:p>
          <a:p>
            <a:pPr marL="342900" indent="-342900">
              <a:buAutoNum type="arabicPeriod" startAt="5"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Should the Load Weight Exceed Company Threshold </a:t>
            </a:r>
            <a:r>
              <a:rPr lang="en-CA" sz="2000" i="1" dirty="0">
                <a:latin typeface="Arial" panose="020B0604020202020204" pitchFamily="34" charset="0"/>
                <a:cs typeface="Arial" panose="020B0604020202020204" pitchFamily="34" charset="0"/>
              </a:rPr>
              <a:t>(As of example 100 pounds or more) 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Move Load to the  “Legal for Trade” Floor Scale and Correct for Additional Revenue Billing.</a:t>
            </a:r>
          </a:p>
          <a:p>
            <a:pPr algn="ctr"/>
            <a:r>
              <a:rPr lang="en-CA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training required, and zero disruption to the operator’s workflow.</a:t>
            </a:r>
          </a:p>
          <a:p>
            <a:br>
              <a:rPr lang="en-CA" dirty="0"/>
            </a:br>
            <a:endParaRPr lang="en-CA" dirty="0"/>
          </a:p>
          <a:p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CA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4F4E16-6B67-68CD-3499-983B7E0BDC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79141" y="4333055"/>
            <a:ext cx="7427641" cy="284247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2C5956-2A4B-9974-5B96-709EB6503BF2}"/>
              </a:ext>
            </a:extLst>
          </p:cNvPr>
          <p:cNvSpPr txBox="1"/>
          <p:nvPr/>
        </p:nvSpPr>
        <p:spPr>
          <a:xfrm>
            <a:off x="8095785" y="4616605"/>
            <a:ext cx="2386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Easy Indicator</a:t>
            </a:r>
          </a:p>
          <a:p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Installation</a:t>
            </a:r>
          </a:p>
        </p:txBody>
      </p:sp>
    </p:spTree>
    <p:extLst>
      <p:ext uri="{BB962C8B-B14F-4D97-AF65-F5344CB8AC3E}">
        <p14:creationId xmlns:p14="http://schemas.microsoft.com/office/powerpoint/2010/main" val="873905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F48E17-E2A1-4658-BA6E-5556B71B2B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5B59203-EF25-A5CC-FCBB-0E1E5CDC9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4268" y="-589463"/>
            <a:ext cx="4757732" cy="3567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D9798E-3915-743F-6297-31EB4FB221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4268" y="3289701"/>
            <a:ext cx="4757732" cy="356829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2AABE7D-8E79-585B-00C7-1768273A47B0}"/>
              </a:ext>
            </a:extLst>
          </p:cNvPr>
          <p:cNvSpPr txBox="1"/>
          <p:nvPr/>
        </p:nvSpPr>
        <p:spPr>
          <a:xfrm>
            <a:off x="0" y="0"/>
            <a:ext cx="7270595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CA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Payload Informed Forklift Utilization</a:t>
            </a:r>
          </a:p>
          <a:p>
            <a:pPr algn="ctr"/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Standard OEM telematics record structural vehicle states like ignition on/off, travel time, impacts, engine hours, etc. Incorporating the SC series forklift hydraulic check weighing scales to the OEM’s telematics adds payload context</a:t>
            </a:r>
          </a:p>
          <a:p>
            <a:pPr algn="ctr"/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Synergizing OEM Telematics with IVDT SC2 Series Weighing Scales</a:t>
            </a:r>
            <a:endParaRPr lang="en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The integrating </a:t>
            </a:r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IVDT </a:t>
            </a:r>
            <a:r>
              <a:rPr lang="en-C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SkidWeigh</a:t>
            </a:r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 SC series forklift weighing scales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 with factory installed OEM telematics systems creates a powerful, </a:t>
            </a:r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dual-layer fleet management system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. It bridges raw vehicle utilization metrics with real-time operational payload data.</a:t>
            </a:r>
          </a:p>
          <a:p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Functional Integration Architecture</a:t>
            </a:r>
          </a:p>
          <a:p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OEM telematics systems (e.g., Toyota T-Matics, Yale/Hyster Vision, Crown </a:t>
            </a:r>
            <a:r>
              <a:rPr lang="en-CA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InfoLink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) tracks vehicle operational data but they don’t record load weight and overload functions important to large majority of material handling operations.                                                                           The SC2 </a:t>
            </a:r>
            <a:r>
              <a:rPr lang="en-CA" sz="2000" dirty="0" err="1">
                <a:latin typeface="Arial" panose="020B0604020202020204" pitchFamily="34" charset="0"/>
                <a:cs typeface="Arial" panose="020B0604020202020204" pitchFamily="34" charset="0"/>
              </a:rPr>
              <a:t>SkidWeigh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Classic series bridges this visibility gap.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50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BA00F2-3849-016C-3331-AF1623AFDD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C091FBB2-A859-C697-404E-0750A2674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60" y="271745"/>
            <a:ext cx="7696200" cy="1062570"/>
          </a:xfrm>
        </p:spPr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The 6 most common downtime codes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6386BC-1C59-827A-BC43-0D08B5970407}"/>
              </a:ext>
            </a:extLst>
          </p:cNvPr>
          <p:cNvSpPr txBox="1"/>
          <p:nvPr/>
        </p:nvSpPr>
        <p:spPr>
          <a:xfrm>
            <a:off x="8214360" y="1"/>
            <a:ext cx="3977640" cy="1329594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By installing the SC2 scale to OEM telemetry already on the vehicle, material handling management will have access to  valuable operational information.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Accumulative Load Weight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Tracks total tonnage moved by an asset or an operator over a designated shift. 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Cycle Count Tracking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Records the exact number of physical load weights taken, mapping vehicle utilization and throughput. 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Real-time Overload 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Real time operator notifications when a truck's rated lifting capacity is exceeded by preventing vehicle damage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Dual-Channel Monitoring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The SC3 system has a capability for two independent weighing channels. </a:t>
            </a:r>
          </a:p>
          <a:p>
            <a:pPr algn="ctr"/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4108E9-4C9E-075D-89AF-5DD6581A78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82397" y="0"/>
            <a:ext cx="9925469" cy="758321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1CA5AEA-B86B-612E-0E44-9A0D935D0EFF}"/>
              </a:ext>
            </a:extLst>
          </p:cNvPr>
          <p:cNvSpPr txBox="1"/>
          <p:nvPr/>
        </p:nvSpPr>
        <p:spPr>
          <a:xfrm>
            <a:off x="2497873" y="892097"/>
            <a:ext cx="29662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Two Buttons for Load Accumulation and Reset</a:t>
            </a:r>
          </a:p>
        </p:txBody>
      </p:sp>
    </p:spTree>
    <p:extLst>
      <p:ext uri="{BB962C8B-B14F-4D97-AF65-F5344CB8AC3E}">
        <p14:creationId xmlns:p14="http://schemas.microsoft.com/office/powerpoint/2010/main" val="256090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87F685-7BA0-9A54-07EC-40E3507F0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BB57A189-42EF-762B-FF96-BDA9358AC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4444" y="496389"/>
            <a:ext cx="6560870" cy="556949"/>
          </a:xfrm>
        </p:spPr>
        <p:txBody>
          <a:bodyPr>
            <a:normAutofit fontScale="90000"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How to calculate your company's ideal threshold time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A901F-F5B5-64E1-FBBE-FE7E02B5C94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34444" y="640080"/>
            <a:ext cx="7215052" cy="5995851"/>
          </a:xfrm>
        </p:spPr>
        <p:txBody>
          <a:bodyPr>
            <a:normAutofit/>
          </a:bodyPr>
          <a:lstStyle/>
          <a:p>
            <a:endParaRPr lang="en-CA" dirty="0"/>
          </a:p>
          <a:p>
            <a:endParaRPr lang="ko-Kore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3A079B6-A2E0-7EB7-C733-A35475FF1498}"/>
              </a:ext>
            </a:extLst>
          </p:cNvPr>
          <p:cNvSpPr txBox="1"/>
          <p:nvPr/>
        </p:nvSpPr>
        <p:spPr>
          <a:xfrm>
            <a:off x="5243513" y="-12043"/>
            <a:ext cx="6948488" cy="1372683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en-C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2800" b="1" dirty="0">
                <a:latin typeface="Arial" panose="020B0604020202020204" pitchFamily="34" charset="0"/>
                <a:cs typeface="Arial" panose="020B0604020202020204" pitchFamily="34" charset="0"/>
              </a:rPr>
              <a:t>      Ready to Protect Your Facility?</a:t>
            </a:r>
          </a:p>
          <a:p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Safety First</a:t>
            </a:r>
          </a:p>
          <a:p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Zero Accident Warehousing</a:t>
            </a:r>
          </a:p>
          <a:p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Protect your staff and your facility by maintaining strict, compliant payload boundaries on every shift. 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Immediate Overload Alerts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                                        </a:t>
            </a:r>
          </a:p>
          <a:p>
            <a:pPr lvl="0"/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Clear visual warnings instantly flag unsafe weights before a load is moved.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Tip-Over Prevention                                                 </a:t>
            </a:r>
          </a:p>
          <a:p>
            <a:pPr lvl="0"/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Keeps forklift operator aware of loads lifted to prevent catastrophic accidents.</a:t>
            </a:r>
          </a:p>
          <a:p>
            <a:pPr lvl="0"/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Protect Racking. Protect Your Business.</a:t>
            </a:r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Every day, forklifts move thousands of loads through warehouses, manufacturing plants, distribution centres, recycling, and other material handling facilities.</a:t>
            </a:r>
          </a:p>
          <a:p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But when a load is heavier than expected or when a rack location has a lower permissible capacity operators may not know they are exceeding a safe limit until it is too late.</a:t>
            </a:r>
            <a:r>
              <a:rPr lang="en-CA" sz="2000" b="1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2000" dirty="0" err="1">
                <a:latin typeface="Arial" panose="020B0604020202020204" pitchFamily="34" charset="0"/>
                <a:cs typeface="Arial" panose="020B0604020202020204" pitchFamily="34" charset="0"/>
              </a:rPr>
              <a:t>www.skidweigh.com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/>
          </a:p>
          <a:p>
            <a:endParaRPr lang="en-US" sz="20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F89931A-DBC5-5A08-96C8-2E44E250C4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143465" y="676068"/>
            <a:ext cx="7185103" cy="538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432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8D31E0-0D48-F425-D10D-225A0EE6E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6D9915F7-A9B1-3F21-FE18-B5224DF02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4444" y="496389"/>
            <a:ext cx="6560870" cy="556949"/>
          </a:xfrm>
        </p:spPr>
        <p:txBody>
          <a:bodyPr>
            <a:normAutofit fontScale="90000"/>
          </a:bodyPr>
          <a:lstStyle/>
          <a:p>
            <a:r>
              <a:rPr lang="en-US" altLang="ko-KR" dirty="0">
                <a:solidFill>
                  <a:schemeClr val="bg1"/>
                </a:solidFill>
              </a:rPr>
              <a:t>How to calculate your company's ideal threshold time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A299570-A978-8E74-3F16-554EF688411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34444" y="640080"/>
            <a:ext cx="7215052" cy="5995851"/>
          </a:xfrm>
        </p:spPr>
        <p:txBody>
          <a:bodyPr>
            <a:normAutofit/>
          </a:bodyPr>
          <a:lstStyle/>
          <a:p>
            <a:endParaRPr lang="en-CA" dirty="0"/>
          </a:p>
          <a:p>
            <a:endParaRPr lang="ko-Kore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9098B6-BB72-4E57-B3B4-59EA65862EE9}"/>
              </a:ext>
            </a:extLst>
          </p:cNvPr>
          <p:cNvSpPr txBox="1"/>
          <p:nvPr/>
        </p:nvSpPr>
        <p:spPr>
          <a:xfrm>
            <a:off x="6096000" y="-12043"/>
            <a:ext cx="6096001" cy="123726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CA" sz="2400" b="1" dirty="0">
                <a:latin typeface="Arial" panose="020B0604020202020204" pitchFamily="34" charset="0"/>
                <a:cs typeface="Arial" panose="020B0604020202020204" pitchFamily="34" charset="0"/>
              </a:rPr>
              <a:t>Hydraulic Pressure Transducer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🇨🇭 Custom Manufactured, Swiss Made Excellence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At the heart of every 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SkidWeigh SC Series Lift Truck Scale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 is our proprietary </a:t>
            </a:r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Hydraulic Pressure Transducer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. The SC Series integrates directly into your vehicle’s lift circuit. This design delivers seamless, highly durable </a:t>
            </a:r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±0.5% to 1.0% load accuracy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 of total vehicle lift capacity.</a:t>
            </a:r>
          </a:p>
          <a:p>
            <a:r>
              <a:rPr lang="en-CA" dirty="0"/>
              <a:t>We do not believe in off-the-shelf compromises.  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Our 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exclusive Swiss partnerships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 provide the advanced manufacturing technology required to build custom hydraulic pressure transducers. Tailored exclusively for material handling applications, these heavy-duty sensors deliver best-in-class hydraulic measurement that withstands the most brutal warehouse and shipping terminal shifts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Built-In Forklift Protection</a:t>
            </a:r>
          </a:p>
          <a:p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Industrial lifting causes heavy pressure spikes. Each Swiss-engineered transducer features a </a:t>
            </a:r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built-in pressure snubber</a:t>
            </a:r>
            <a:r>
              <a:rPr lang="en-CA" dirty="0">
                <a:latin typeface="Arial" panose="020B0604020202020204" pitchFamily="34" charset="0"/>
                <a:cs typeface="Arial" panose="020B0604020202020204" pitchFamily="34" charset="0"/>
              </a:rPr>
              <a:t> for advanced hydraulic spike protection. Backed by an industry-leading </a:t>
            </a:r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>proof pressure of 2.5 x range (up to 6,000 PSI), </a:t>
            </a:r>
            <a:r>
              <a:rPr lang="en-CA" dirty="0"/>
              <a:t>the system maintains structural integrity where  lower quality after  market sensors fail.</a:t>
            </a:r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69D1B08-2196-5BFD-6247-4EDF6A4A47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72754" y="-81429"/>
            <a:ext cx="7158812" cy="693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6711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1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EB021E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Bebas Neue">
      <a:majorFont>
        <a:latin typeface="Bebas Neue"/>
        <a:ea typeface="맑은 고딕"/>
        <a:cs typeface=""/>
      </a:majorFont>
      <a:minorFont>
        <a:latin typeface="Calibri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2" id="{0F45E202-8C48-284F-A3A7-D5E4E4BA2C89}" vid="{EC693A3F-E4F5-2B4B-9DF5-169A5FBF1A6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764</TotalTime>
  <Words>961</Words>
  <Application>Microsoft Macintosh PowerPoint</Application>
  <PresentationFormat>Widescreen</PresentationFormat>
  <Paragraphs>166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Aptos</vt:lpstr>
      <vt:lpstr>맑은 고딕</vt:lpstr>
      <vt:lpstr>Bebas Neue</vt:lpstr>
      <vt:lpstr>Calibri</vt:lpstr>
      <vt:lpstr>Office 테마</vt:lpstr>
      <vt:lpstr>PowerPoint Presentation</vt:lpstr>
      <vt:lpstr>The 6 most common downtime codes</vt:lpstr>
      <vt:lpstr>PowerPoint Presentation</vt:lpstr>
      <vt:lpstr>PowerPoint Presentation</vt:lpstr>
      <vt:lpstr>PowerPoint Presentation</vt:lpstr>
      <vt:lpstr>The 6 most common downtime codes</vt:lpstr>
      <vt:lpstr>How to calculate your company's ideal threshold time</vt:lpstr>
      <vt:lpstr>How to calculate your company's ideal threshold time</vt:lpstr>
    </vt:vector>
  </TitlesOfParts>
  <Manager>Slide Members </Manager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Powerpoint Templates, Diagram, Chart, Google slides, Keynote</dc:subject>
  <dc:creator>Frank Jurca</dc:creator>
  <cp:keywords>SlideMembers, ppt, PPT Templates, Presentation, Diagram, Chart, Yesform, Google slides, Keynote, Free Slides </cp:keywords>
  <dc:description>The copyright of this document is at Slide Members. Unauthorized copying may result in legal sanctions.
</dc:description>
  <cp:lastModifiedBy>Ted Jurca</cp:lastModifiedBy>
  <cp:revision>83</cp:revision>
  <dcterms:created xsi:type="dcterms:W3CDTF">2026-07-30T17:07:40Z</dcterms:created>
  <dcterms:modified xsi:type="dcterms:W3CDTF">2026-08-28T14:59:40Z</dcterms:modified>
  <cp:category>www.slidemembers.com </cp:category>
</cp:coreProperties>
</file>